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9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9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26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0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0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5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6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7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0A600-85E1-4D96-96BC-E553580FE59F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D48F3-14BD-4CD2-B01D-A4797783D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3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5200"/>
            <a:ext cx="7772400" cy="1714355"/>
          </a:xfrm>
        </p:spPr>
        <p:txBody>
          <a:bodyPr>
            <a:normAutofit fontScale="90000"/>
          </a:bodyPr>
          <a:lstStyle/>
          <a:p>
            <a:r>
              <a:rPr lang="en-US" sz="8800" dirty="0" smtClean="0">
                <a:solidFill>
                  <a:schemeClr val="bg1"/>
                </a:solidFill>
                <a:latin typeface="AcmeFont" pitchFamily="2" charset="0"/>
              </a:rPr>
              <a:t>The Cold War Continues</a:t>
            </a:r>
            <a:endParaRPr lang="en-US" sz="8000" dirty="0">
              <a:solidFill>
                <a:schemeClr val="bg1"/>
              </a:solidFill>
              <a:latin typeface="AcmeFont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13464"/>
            <a:ext cx="6858000" cy="1444336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LEAD-UP TO THE VIETNAM WAR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3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91" y="0"/>
            <a:ext cx="7060621" cy="840366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cmeFont" pitchFamily="2" charset="0"/>
              </a:rPr>
              <a:t>The Cuban Missile Crisis</a:t>
            </a:r>
            <a:endParaRPr lang="en-US" dirty="0">
              <a:solidFill>
                <a:srgbClr val="FF0000"/>
              </a:solidFill>
              <a:latin typeface="AcmeFo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132612"/>
            <a:ext cx="8224405" cy="5703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Your Options: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Do nothing; ignore the missiles in Cuba.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Open direct negotiations with Khrushchev and ask that the missiles be withdrawn.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Order a blockade of Cuba until the missiles are removed.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Send a warning to Castro and Khrushchev that if the missiles are not removed within 24 hours, an airstrike would be ordered to destroy them.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Order an airstrike against the missile sites with no prior warning.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Cuban Missile Crisis (200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34" end="350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7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57" y="500062"/>
            <a:ext cx="6759286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cmeFont" pitchFamily="2" charset="0"/>
              </a:rPr>
              <a:t>The Election of 1960</a:t>
            </a:r>
            <a:endParaRPr lang="en-US" dirty="0">
              <a:solidFill>
                <a:schemeClr val="bg1"/>
              </a:solidFill>
              <a:latin typeface="AcmeFo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In 1960, Eisenhower’s vice president </a:t>
            </a:r>
            <a:r>
              <a:rPr lang="en-US" u="sng" dirty="0" smtClean="0">
                <a:solidFill>
                  <a:schemeClr val="bg1"/>
                </a:solidFill>
              </a:rPr>
              <a:t>Richard Nixon</a:t>
            </a:r>
            <a:r>
              <a:rPr lang="en-US" dirty="0" smtClean="0">
                <a:solidFill>
                  <a:schemeClr val="bg1"/>
                </a:solidFill>
              </a:rPr>
              <a:t> ran for president against </a:t>
            </a:r>
            <a:r>
              <a:rPr lang="en-US" u="sng" dirty="0" smtClean="0">
                <a:solidFill>
                  <a:schemeClr val="bg1"/>
                </a:solidFill>
              </a:rPr>
              <a:t>John F. Kennedy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Nixon lost the election, in part, because Kennedy looked much better on </a:t>
            </a:r>
            <a:r>
              <a:rPr lang="en-US" u="sng" dirty="0" smtClean="0">
                <a:solidFill>
                  <a:schemeClr val="bg1"/>
                </a:solidFill>
              </a:rPr>
              <a:t>TV</a:t>
            </a:r>
            <a:r>
              <a:rPr lang="en-US" dirty="0" smtClean="0">
                <a:solidFill>
                  <a:schemeClr val="bg1"/>
                </a:solidFill>
              </a:rPr>
              <a:t>!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FK Nixon Deb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57" y="572944"/>
            <a:ext cx="6759286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cmeFont" pitchFamily="2" charset="0"/>
              </a:rPr>
              <a:t>The Cold War Continues</a:t>
            </a:r>
            <a:endParaRPr lang="en-US" dirty="0">
              <a:solidFill>
                <a:schemeClr val="bg1"/>
              </a:solidFill>
              <a:latin typeface="AcmeFo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Eisenhower warned that if allowed to spread, countries in Asia would fall like dominos – one after the other – to communism.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Eisenhower </a:t>
            </a:r>
            <a:r>
              <a:rPr lang="en-US" dirty="0">
                <a:solidFill>
                  <a:schemeClr val="bg1"/>
                </a:solidFill>
              </a:rPr>
              <a:t>had relied mostly on </a:t>
            </a:r>
            <a:r>
              <a:rPr lang="en-US" u="sng" dirty="0">
                <a:solidFill>
                  <a:schemeClr val="bg1"/>
                </a:solidFill>
              </a:rPr>
              <a:t>nuclear weapons</a:t>
            </a:r>
            <a:r>
              <a:rPr lang="en-US" dirty="0">
                <a:solidFill>
                  <a:schemeClr val="bg1"/>
                </a:solidFill>
              </a:rPr>
              <a:t> to contain communism.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208" y="500061"/>
            <a:ext cx="6759286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cmeFont" pitchFamily="2" charset="0"/>
              </a:rPr>
              <a:t>The Cold War Continues</a:t>
            </a:r>
            <a:endParaRPr lang="en-US" dirty="0">
              <a:solidFill>
                <a:schemeClr val="bg1"/>
              </a:solidFill>
              <a:latin typeface="AcmeFo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224405" cy="4897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Kennedy argued that Eisenhower had let the rest of the military grow too weak.  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1959, communists under Fidel Castro successfully took over control of Cuba after a revolution.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Shortly after becoming president, Kennedy decided to go ahead with a plan that had been in the works to let Cubans try and recapture Cuba from the communists.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208" y="500061"/>
            <a:ext cx="6759286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cmeFont" pitchFamily="2" charset="0"/>
              </a:rPr>
              <a:t>The Cold War Continues</a:t>
            </a:r>
            <a:endParaRPr lang="en-US" dirty="0">
              <a:solidFill>
                <a:schemeClr val="bg1"/>
              </a:solidFill>
              <a:latin typeface="AcmeFo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224405" cy="4897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The attack, centering on the </a:t>
            </a:r>
            <a:r>
              <a:rPr lang="en-US" b="1" u="sng" dirty="0" smtClean="0">
                <a:solidFill>
                  <a:schemeClr val="bg1"/>
                </a:solidFill>
              </a:rPr>
              <a:t>Bay of Pigs</a:t>
            </a:r>
            <a:r>
              <a:rPr lang="en-US" dirty="0" smtClean="0">
                <a:solidFill>
                  <a:schemeClr val="bg1"/>
                </a:solidFill>
              </a:rPr>
              <a:t>, was a disaster.  Fighters trying to recapture Cuba were stuck using outdated weapons from WWII, and received no American military backup. 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Kennedy was humiliated, and Cuba’s communist leadership was furious.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ba _ Bay Of Pi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73" y="500061"/>
            <a:ext cx="7060621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cmeFont" pitchFamily="2" charset="0"/>
              </a:rPr>
              <a:t>The Cuban Missile Crisis</a:t>
            </a:r>
            <a:endParaRPr lang="en-US" dirty="0">
              <a:solidFill>
                <a:srgbClr val="FF0000"/>
              </a:solidFill>
              <a:latin typeface="AcmeFo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224405" cy="4897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When the leader of the USSR, Nikita Khrushchev, offered to place medium range ballistic (nuclear) missiles in Cuba, Castro accepted.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Having these missiles would mean that America would be much less likely to attempt another attack on Cuba, like the Bay of Pigs.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482" y="0"/>
            <a:ext cx="7060621" cy="902711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cmeFont" pitchFamily="2" charset="0"/>
              </a:rPr>
              <a:t>The Cuban Missile Crisis</a:t>
            </a:r>
            <a:endParaRPr lang="en-US" dirty="0">
              <a:solidFill>
                <a:srgbClr val="FF0000"/>
              </a:solidFill>
              <a:latin typeface="AcmeFo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326861"/>
            <a:ext cx="2363932" cy="4897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American spy planes soon discovered the missiles, and President Kennedy was briefed on the situation.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09" y="1326861"/>
            <a:ext cx="6611591" cy="450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355</Words>
  <Application>Microsoft Office PowerPoint</Application>
  <PresentationFormat>On-screen Show (4:3)</PresentationFormat>
  <Paragraphs>41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The Cold War Continues</vt:lpstr>
      <vt:lpstr>The Election of 1960</vt:lpstr>
      <vt:lpstr>PowerPoint Presentation</vt:lpstr>
      <vt:lpstr>The Cold War Continues</vt:lpstr>
      <vt:lpstr>The Cold War Continues</vt:lpstr>
      <vt:lpstr>The Cold War Continues</vt:lpstr>
      <vt:lpstr>PowerPoint Presentation</vt:lpstr>
      <vt:lpstr>The Cuban Missile Crisis</vt:lpstr>
      <vt:lpstr>The Cuban Missile Crisis</vt:lpstr>
      <vt:lpstr>The Cuban Missile Crisis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Vietnam</dc:title>
  <dc:creator>Glenn Peyton</dc:creator>
  <cp:lastModifiedBy>Glenn Peyton</cp:lastModifiedBy>
  <cp:revision>8</cp:revision>
  <dcterms:created xsi:type="dcterms:W3CDTF">2015-04-16T01:46:11Z</dcterms:created>
  <dcterms:modified xsi:type="dcterms:W3CDTF">2015-04-16T12:55:22Z</dcterms:modified>
</cp:coreProperties>
</file>