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60" r:id="rId4"/>
    <p:sldId id="263" r:id="rId5"/>
    <p:sldId id="261" r:id="rId6"/>
    <p:sldId id="262" r:id="rId7"/>
    <p:sldId id="258" r:id="rId8"/>
    <p:sldId id="264" r:id="rId9"/>
    <p:sldId id="265" r:id="rId10"/>
    <p:sldId id="266" r:id="rId11"/>
    <p:sldId id="268" r:id="rId12"/>
    <p:sldId id="269" r:id="rId13"/>
    <p:sldId id="267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EFDF3B2-BFF9-48E1-9EB0-1E69468669ED}" type="datetimeFigureOut">
              <a:rPr lang="en-US" smtClean="0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0991DE-C440-4B2E-90E5-EF4DC84FA0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E325A65-6536-41FB-8BAF-24AE6365917A}" type="datetimeFigureOut">
              <a:rPr lang="en-US" smtClean="0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D0E4466-7CD1-4F16-A291-322BF5F79B4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133EDD1-9CF8-4684-BD5C-BE2274855D0B}" type="datetimeFigureOut">
              <a:rPr lang="en-US" smtClean="0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6DFD2B-2D11-483F-AAC0-0D341258D37B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B9E9C4A-A8AC-4F49-A146-9F809F31A454}" type="datetimeFigureOut">
              <a:rPr lang="en-US" smtClean="0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08B1AFD-5D3D-4D50-8669-3FB13139C54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C2C0673-F7AA-430C-A7A1-66CAE0D90B73}" type="datetimeFigureOut">
              <a:rPr lang="en-US" smtClean="0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D0B4EBA-7251-4928-A01D-A7B3F31A541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AC868B-2DC4-4B6B-9C84-128453972098}" type="datetimeFigureOut">
              <a:rPr lang="en-US" smtClean="0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478DB2-509F-4082-B45F-5342483B4DD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91F734-6441-476F-A6A5-BF02BB99268E}" type="datetimeFigureOut">
              <a:rPr lang="en-US" smtClean="0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53795A7-021D-443A-B854-8D6B5812F9C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578485-C101-4F6F-A886-364EE9773070}" type="datetimeFigureOut">
              <a:rPr lang="en-US" smtClean="0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A0619-D1B1-4C45-93F5-E584244946D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66383E-F040-4DFC-9A2B-646D0C143840}" type="datetimeFigureOut">
              <a:rPr lang="en-US" smtClean="0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B505B8-7D48-4CCE-AC18-A42C33F597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D55F6B9-E8C1-4742-A3FF-DA7D225E4CEC}" type="datetimeFigureOut">
              <a:rPr lang="en-US" smtClean="0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2279B7B-7F03-42B8-883E-0DF4FEAB2D45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F553C9-9D0F-4F2F-BD78-E9AA8E816DB5}" type="datetimeFigureOut">
              <a:rPr lang="en-US" smtClean="0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E1BD680-CD5A-41B0-A672-359EAB574816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8A6E6FD7-DA11-44EA-832A-C1C33DCE606B}" type="datetimeFigureOut">
              <a:rPr lang="en-US" smtClean="0"/>
              <a:pPr>
                <a:defRPr/>
              </a:pPr>
              <a:t>8/20/2014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B7B7797A-6E11-474E-A685-7848F0A29A4C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“Big History” (?)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dirty="0" smtClean="0"/>
              <a:t>AP World History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Long?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Outside of a biblical worldview, the vast size of the universe and the way things appear and move </a:t>
            </a:r>
            <a:r>
              <a:rPr lang="en-US" sz="2400" b="0" u="sng" dirty="0" smtClean="0"/>
              <a:t>now</a:t>
            </a:r>
            <a:r>
              <a:rPr lang="en-US" sz="2400" b="0" dirty="0" smtClean="0"/>
              <a:t> lead many to believe that this has always been the case, thus requiring a very long timeline.</a:t>
            </a:r>
          </a:p>
          <a:p>
            <a:pPr marL="0" indent="0"/>
            <a:endParaRPr lang="en-US" sz="2400" b="0" dirty="0" smtClean="0"/>
          </a:p>
          <a:p>
            <a:pPr lvl="3">
              <a:buFont typeface="Arial" pitchFamily="34" charset="0"/>
              <a:buChar char="•"/>
            </a:pPr>
            <a:r>
              <a:rPr lang="en-US" sz="2400" i="1" dirty="0" smtClean="0"/>
              <a:t>Stuff looks “old” so it must be “old,” right?</a:t>
            </a:r>
            <a:endParaRPr lang="en-US" sz="24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3131449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So Long?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3928572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Evolutionary biology requires an extremely long timeline to “work” in theory, leading many to accept and defend the long cosmic timeline.</a:t>
            </a:r>
          </a:p>
          <a:p>
            <a:pPr>
              <a:buFont typeface="Arial" pitchFamily="34" charset="0"/>
              <a:buChar char="•"/>
            </a:pPr>
            <a:endParaRPr lang="en-US" sz="2400" b="0" dirty="0"/>
          </a:p>
          <a:p>
            <a:pPr lvl="2">
              <a:buFont typeface="Arial" pitchFamily="34" charset="0"/>
              <a:buChar char="•"/>
            </a:pPr>
            <a:r>
              <a:rPr lang="en-US" sz="2400" i="1" dirty="0" smtClean="0"/>
              <a:t>Evolution requires a really long time, so the earth must be really old.  And the earth is really old, because obviously evolution happened and it takes a really long time.</a:t>
            </a:r>
          </a:p>
          <a:p>
            <a:pPr lvl="2">
              <a:buFont typeface="Arial" pitchFamily="34" charset="0"/>
              <a:buChar char="•"/>
            </a:pPr>
            <a:endParaRPr lang="en-US" sz="2400" b="0" i="1" dirty="0"/>
          </a:p>
          <a:p>
            <a:pPr lvl="4">
              <a:buFont typeface="Arial" pitchFamily="34" charset="0"/>
              <a:buChar char="•"/>
            </a:pPr>
            <a:r>
              <a:rPr lang="en-US" sz="2400" i="1" dirty="0" smtClean="0"/>
              <a:t>Wait, huh?</a:t>
            </a:r>
            <a:endParaRPr lang="en-US" sz="2400" b="0" i="1" dirty="0" smtClean="0"/>
          </a:p>
        </p:txBody>
      </p:sp>
    </p:spTree>
    <p:extLst>
      <p:ext uri="{BB962C8B-B14F-4D97-AF65-F5344CB8AC3E}">
        <p14:creationId xmlns:p14="http://schemas.microsoft.com/office/powerpoint/2010/main" val="401655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cap="none" dirty="0" smtClean="0">
                <a:latin typeface="Old English Text MT" pitchFamily="66" charset="0"/>
              </a:rPr>
              <a:t>The Word</a:t>
            </a:r>
            <a:endParaRPr lang="en-US" sz="4800" dirty="0">
              <a:latin typeface="Old English Text MT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00628"/>
            <a:ext cx="9144000" cy="3579849"/>
          </a:xfrm>
        </p:spPr>
        <p:txBody>
          <a:bodyPr>
            <a:normAutofit/>
          </a:bodyPr>
          <a:lstStyle/>
          <a:p>
            <a:pPr algn="ctr"/>
            <a:r>
              <a:rPr lang="en-US" sz="2800" b="0" dirty="0" smtClean="0">
                <a:latin typeface="18thCentury" pitchFamily="2" charset="0"/>
              </a:rPr>
              <a:t>“In the beginning, God created the heavens and the earth.”</a:t>
            </a:r>
          </a:p>
          <a:p>
            <a:pPr algn="ctr"/>
            <a:endParaRPr lang="en-US" sz="2800" b="0" dirty="0">
              <a:latin typeface="18thCentury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52600"/>
            <a:ext cx="9195082" cy="2057399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977" b="10977"/>
          <a:stretch/>
        </p:blipFill>
        <p:spPr>
          <a:xfrm>
            <a:off x="1600200" y="3870528"/>
            <a:ext cx="5816318" cy="2987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1239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questions to consider: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Did God “need” 6 days to create the universe, the earth, and everything in and on them?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Did God “need” to rest on the 7</a:t>
            </a:r>
            <a:r>
              <a:rPr lang="en-US" sz="2400" b="0" baseline="30000" dirty="0" smtClean="0"/>
              <a:t>th</a:t>
            </a:r>
            <a:r>
              <a:rPr lang="en-US" sz="2400" b="0" dirty="0" smtClean="0"/>
              <a:t> day?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Could God have created everything instantaneously if He really wanted to?</a:t>
            </a:r>
          </a:p>
          <a:p>
            <a:pPr lvl="4">
              <a:buFont typeface="Arial" pitchFamily="34" charset="0"/>
              <a:buChar char="•"/>
            </a:pPr>
            <a:r>
              <a:rPr lang="en-US" sz="2400" b="1" i="1" dirty="0" smtClean="0"/>
              <a:t>Mark 2:23-27</a:t>
            </a:r>
          </a:p>
          <a:p>
            <a:pPr>
              <a:buFont typeface="Arial" pitchFamily="34" charset="0"/>
              <a:buChar char="•"/>
            </a:pPr>
            <a:r>
              <a:rPr lang="en-US" sz="2400" b="0" dirty="0" smtClean="0"/>
              <a:t>How big is your God?  Is He truly </a:t>
            </a:r>
            <a:r>
              <a:rPr lang="en-US" sz="2400" i="1" dirty="0" smtClean="0"/>
              <a:t>omnipotent</a:t>
            </a:r>
            <a:r>
              <a:rPr lang="en-US" sz="2400" b="0" dirty="0" smtClean="0"/>
              <a:t>?</a:t>
            </a:r>
            <a:endParaRPr lang="en-US" sz="2400" b="0" dirty="0"/>
          </a:p>
        </p:txBody>
      </p:sp>
    </p:spTree>
    <p:extLst>
      <p:ext uri="{BB962C8B-B14F-4D97-AF65-F5344CB8AC3E}">
        <p14:creationId xmlns:p14="http://schemas.microsoft.com/office/powerpoint/2010/main" val="810705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38200"/>
            <a:ext cx="7520940" cy="548640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u="sng" dirty="0" smtClean="0"/>
              <a:t>Cosmic Timeline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sz="2200" i="1" dirty="0" smtClean="0"/>
              <a:t>(Based on an Evolutionary Perspective)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52600"/>
            <a:ext cx="7520940" cy="2927877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0" dirty="0" smtClean="0"/>
              <a:t>Age of the Universe: 8 to 16 billion years (13.4)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0" dirty="0" smtClean="0"/>
              <a:t>The age of the earth/solar system: 4.5 billion years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0" dirty="0" smtClean="0"/>
              <a:t>Mass Extinctions: at least 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z="2400" b="0" dirty="0" smtClean="0"/>
              <a:t>Appearance of the Hominids:2 to 6 million years ago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2625" y="161925"/>
            <a:ext cx="5238750" cy="6534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9818" y="1285875"/>
            <a:ext cx="9076982" cy="267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513025"/>
            <a:ext cx="7086600" cy="34921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6" y="685800"/>
            <a:ext cx="9115904" cy="5503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Appearance of Modern Humans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004772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400" b="0" dirty="0" smtClean="0"/>
              <a:t>100,000 years ago (by 30,000 years ago), hominids have been replaced by “Modern Humans”</a:t>
            </a:r>
          </a:p>
          <a:p>
            <a:pPr eaLnBrk="1" hangingPunct="1"/>
            <a:r>
              <a:rPr lang="en-US" sz="2400" b="0" dirty="0" smtClean="0"/>
              <a:t>Two Theories:</a:t>
            </a:r>
          </a:p>
          <a:p>
            <a:pPr eaLnBrk="1" hangingPunct="1">
              <a:buFont typeface="+mj-lt"/>
              <a:buAutoNum type="arabicPeriod"/>
            </a:pPr>
            <a:r>
              <a:rPr lang="en-US" sz="2400" dirty="0" smtClean="0"/>
              <a:t>“Multiregional continuity“ model- </a:t>
            </a:r>
            <a:r>
              <a:rPr lang="en-US" sz="2400" b="0" dirty="0" smtClean="0"/>
              <a:t>after hominids(mostly homo erectus) leave Africa, then these regional pops developed into modern humans </a:t>
            </a:r>
          </a:p>
          <a:p>
            <a:pPr>
              <a:buFont typeface="+mj-lt"/>
              <a:buAutoNum type="arabicPeriod"/>
            </a:pPr>
            <a:r>
              <a:rPr lang="en-US" sz="2400" dirty="0" smtClean="0"/>
              <a:t>“Out </a:t>
            </a:r>
            <a:r>
              <a:rPr lang="en-US" sz="2400" dirty="0"/>
              <a:t>of </a:t>
            </a:r>
            <a:r>
              <a:rPr lang="en-US" sz="2400" dirty="0" smtClean="0"/>
              <a:t>Africa” </a:t>
            </a:r>
            <a:r>
              <a:rPr lang="en-US" sz="2400" dirty="0"/>
              <a:t>model </a:t>
            </a:r>
            <a:r>
              <a:rPr lang="en-US" sz="2400" b="0" dirty="0"/>
              <a:t>(homo sapiens arose in Africa, then spread throughout the world)</a:t>
            </a:r>
          </a:p>
          <a:p>
            <a:r>
              <a:rPr lang="en-US" sz="2400" b="0" dirty="0"/>
              <a:t>First civilizations: 7000 to 5000 years ago</a:t>
            </a:r>
          </a:p>
          <a:p>
            <a:pPr eaLnBrk="1" hangingPunct="1">
              <a:buAutoNum type="arabicParenR"/>
            </a:pPr>
            <a:endParaRPr lang="en-US" b="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0"/>
            <a:ext cx="7162800" cy="6823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25" y="1447800"/>
            <a:ext cx="9099550" cy="3962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223</TotalTime>
  <Words>324</Words>
  <Application>Microsoft Office PowerPoint</Application>
  <PresentationFormat>On-screen Show (4:3)</PresentationFormat>
  <Paragraphs>31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Angles</vt:lpstr>
      <vt:lpstr>“Big History” (?)</vt:lpstr>
      <vt:lpstr>Cosmic Timeline  (Based on an Evolutionary Perspective) </vt:lpstr>
      <vt:lpstr>PowerPoint Presentation</vt:lpstr>
      <vt:lpstr>PowerPoint Presentation</vt:lpstr>
      <vt:lpstr>PowerPoint Presentation</vt:lpstr>
      <vt:lpstr>PowerPoint Presentation</vt:lpstr>
      <vt:lpstr>Appearance of Modern Humans</vt:lpstr>
      <vt:lpstr>PowerPoint Presentation</vt:lpstr>
      <vt:lpstr>PowerPoint Presentation</vt:lpstr>
      <vt:lpstr>Why So Long?</vt:lpstr>
      <vt:lpstr>Why So Long?</vt:lpstr>
      <vt:lpstr>The Word</vt:lpstr>
      <vt:lpstr>Some questions to consider:</vt:lpstr>
    </vt:vector>
  </TitlesOfParts>
  <Company>Cincinnati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Big History Notes</dc:title>
  <dc:creator>Paul Filio</dc:creator>
  <cp:lastModifiedBy>Glenn</cp:lastModifiedBy>
  <cp:revision>13</cp:revision>
  <dcterms:created xsi:type="dcterms:W3CDTF">2012-08-23T13:47:50Z</dcterms:created>
  <dcterms:modified xsi:type="dcterms:W3CDTF">2014-08-21T03:07:54Z</dcterms:modified>
</cp:coreProperties>
</file>